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2" r:id="rId2"/>
    <p:sldId id="263" r:id="rId3"/>
  </p:sldIdLst>
  <p:sldSz cx="9601200" cy="12801600" type="A3"/>
  <p:notesSz cx="6797675" cy="9926638"/>
  <p:defaultTextStyle>
    <a:defPPr>
      <a:defRPr lang="de-DE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1104" y="53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18" Type="http://schemas.openxmlformats.org/officeDocument/2006/relationships/image" Target="../media/image18.emf"/><Relationship Id="rId26" Type="http://schemas.openxmlformats.org/officeDocument/2006/relationships/image" Target="../media/image26.emf"/><Relationship Id="rId39" Type="http://schemas.openxmlformats.org/officeDocument/2006/relationships/image" Target="../media/image39.emf"/><Relationship Id="rId3" Type="http://schemas.openxmlformats.org/officeDocument/2006/relationships/image" Target="../media/image3.emf"/><Relationship Id="rId21" Type="http://schemas.openxmlformats.org/officeDocument/2006/relationships/image" Target="../media/image21.emf"/><Relationship Id="rId34" Type="http://schemas.openxmlformats.org/officeDocument/2006/relationships/image" Target="../media/image34.emf"/><Relationship Id="rId42" Type="http://schemas.openxmlformats.org/officeDocument/2006/relationships/image" Target="../media/image42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17" Type="http://schemas.openxmlformats.org/officeDocument/2006/relationships/image" Target="../media/image17.emf"/><Relationship Id="rId25" Type="http://schemas.openxmlformats.org/officeDocument/2006/relationships/image" Target="../media/image25.emf"/><Relationship Id="rId33" Type="http://schemas.openxmlformats.org/officeDocument/2006/relationships/image" Target="../media/image33.emf"/><Relationship Id="rId38" Type="http://schemas.openxmlformats.org/officeDocument/2006/relationships/image" Target="../media/image38.emf"/><Relationship Id="rId46" Type="http://schemas.openxmlformats.org/officeDocument/2006/relationships/image" Target="../media/image46.emf"/><Relationship Id="rId2" Type="http://schemas.openxmlformats.org/officeDocument/2006/relationships/image" Target="../media/image2.emf"/><Relationship Id="rId16" Type="http://schemas.openxmlformats.org/officeDocument/2006/relationships/image" Target="../media/image16.emf"/><Relationship Id="rId20" Type="http://schemas.openxmlformats.org/officeDocument/2006/relationships/image" Target="../media/image20.emf"/><Relationship Id="rId29" Type="http://schemas.openxmlformats.org/officeDocument/2006/relationships/image" Target="../media/image29.emf"/><Relationship Id="rId41" Type="http://schemas.openxmlformats.org/officeDocument/2006/relationships/image" Target="../media/image41.emf"/><Relationship Id="rId1" Type="http://schemas.openxmlformats.org/officeDocument/2006/relationships/image" Target="../media/image1.emf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24" Type="http://schemas.openxmlformats.org/officeDocument/2006/relationships/image" Target="../media/image24.emf"/><Relationship Id="rId32" Type="http://schemas.openxmlformats.org/officeDocument/2006/relationships/image" Target="../media/image32.emf"/><Relationship Id="rId37" Type="http://schemas.openxmlformats.org/officeDocument/2006/relationships/image" Target="../media/image37.emf"/><Relationship Id="rId40" Type="http://schemas.openxmlformats.org/officeDocument/2006/relationships/image" Target="../media/image40.emf"/><Relationship Id="rId45" Type="http://schemas.openxmlformats.org/officeDocument/2006/relationships/image" Target="../media/image45.emf"/><Relationship Id="rId5" Type="http://schemas.openxmlformats.org/officeDocument/2006/relationships/image" Target="../media/image5.emf"/><Relationship Id="rId15" Type="http://schemas.openxmlformats.org/officeDocument/2006/relationships/image" Target="../media/image15.emf"/><Relationship Id="rId23" Type="http://schemas.openxmlformats.org/officeDocument/2006/relationships/image" Target="../media/image23.emf"/><Relationship Id="rId28" Type="http://schemas.openxmlformats.org/officeDocument/2006/relationships/image" Target="../media/image28.emf"/><Relationship Id="rId36" Type="http://schemas.openxmlformats.org/officeDocument/2006/relationships/image" Target="../media/image36.emf"/><Relationship Id="rId10" Type="http://schemas.openxmlformats.org/officeDocument/2006/relationships/image" Target="../media/image10.emf"/><Relationship Id="rId19" Type="http://schemas.openxmlformats.org/officeDocument/2006/relationships/image" Target="../media/image19.emf"/><Relationship Id="rId31" Type="http://schemas.openxmlformats.org/officeDocument/2006/relationships/image" Target="../media/image31.emf"/><Relationship Id="rId44" Type="http://schemas.openxmlformats.org/officeDocument/2006/relationships/image" Target="../media/image44.emf"/><Relationship Id="rId4" Type="http://schemas.openxmlformats.org/officeDocument/2006/relationships/image" Target="../media/image4.emf"/><Relationship Id="rId9" Type="http://schemas.openxmlformats.org/officeDocument/2006/relationships/image" Target="../media/image9.emf"/><Relationship Id="rId14" Type="http://schemas.openxmlformats.org/officeDocument/2006/relationships/image" Target="../media/image14.emf"/><Relationship Id="rId22" Type="http://schemas.openxmlformats.org/officeDocument/2006/relationships/image" Target="../media/image22.emf"/><Relationship Id="rId27" Type="http://schemas.openxmlformats.org/officeDocument/2006/relationships/image" Target="../media/image27.emf"/><Relationship Id="rId30" Type="http://schemas.openxmlformats.org/officeDocument/2006/relationships/image" Target="../media/image30.emf"/><Relationship Id="rId35" Type="http://schemas.openxmlformats.org/officeDocument/2006/relationships/image" Target="../media/image35.emf"/><Relationship Id="rId43" Type="http://schemas.openxmlformats.org/officeDocument/2006/relationships/image" Target="../media/image4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D9857-DE21-4BF2-A069-460A01F6DD93}" type="datetimeFigureOut">
              <a:rPr lang="de-DE" smtClean="0"/>
              <a:pPr/>
              <a:t>10.07.2019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21DDB-2673-46C0-AD59-F0547BD1BB0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341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21DDB-2673-46C0-AD59-F0547BD1BB08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0763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21DDB-2673-46C0-AD59-F0547BD1BB08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519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90" y="3976796"/>
            <a:ext cx="8161020" cy="274404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FE72-E2F8-41CC-8292-2F30E8526734}" type="datetimeFigureOut">
              <a:rPr lang="de-DE" smtClean="0"/>
              <a:pPr/>
              <a:t>10.07.2019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5141-B14A-4864-B425-B13B6C86865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7597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FE72-E2F8-41CC-8292-2F30E8526734}" type="datetimeFigureOut">
              <a:rPr lang="de-DE" smtClean="0"/>
              <a:pPr/>
              <a:t>10.07.2019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5141-B14A-4864-B425-B13B6C86865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955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220652" y="684531"/>
            <a:ext cx="1620203" cy="1456182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60046" y="684531"/>
            <a:ext cx="4700588" cy="1456182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FE72-E2F8-41CC-8292-2F30E8526734}" type="datetimeFigureOut">
              <a:rPr lang="de-DE" smtClean="0"/>
              <a:pPr/>
              <a:t>10.07.2019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5141-B14A-4864-B425-B13B6C86865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730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FE72-E2F8-41CC-8292-2F30E8526734}" type="datetimeFigureOut">
              <a:rPr lang="de-DE" smtClean="0"/>
              <a:pPr/>
              <a:t>10.07.2019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5141-B14A-4864-B425-B13B6C86865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5575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8429" y="5425866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FE72-E2F8-41CC-8292-2F30E8526734}" type="datetimeFigureOut">
              <a:rPr lang="de-DE" smtClean="0"/>
              <a:pPr/>
              <a:t>10.07.2019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5141-B14A-4864-B425-B13B6C86865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947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046" y="3982721"/>
            <a:ext cx="3160395" cy="11263631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680461" y="3982721"/>
            <a:ext cx="3160395" cy="11263631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FE72-E2F8-41CC-8292-2F30E8526734}" type="datetimeFigureOut">
              <a:rPr lang="de-DE" smtClean="0"/>
              <a:pPr/>
              <a:t>10.07.2019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5141-B14A-4864-B425-B13B6C86865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19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80061" y="2865544"/>
            <a:ext cx="4242197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061" y="4059766"/>
            <a:ext cx="4242197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877278" y="2865544"/>
            <a:ext cx="4243863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877278" y="4059766"/>
            <a:ext cx="4243863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FE72-E2F8-41CC-8292-2F30E8526734}" type="datetimeFigureOut">
              <a:rPr lang="de-DE" smtClean="0"/>
              <a:pPr/>
              <a:t>10.07.2019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5141-B14A-4864-B425-B13B6C86865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124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FE72-E2F8-41CC-8292-2F30E8526734}" type="datetimeFigureOut">
              <a:rPr lang="de-DE" smtClean="0"/>
              <a:pPr/>
              <a:t>10.07.2019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5141-B14A-4864-B425-B13B6C86865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2750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FE72-E2F8-41CC-8292-2F30E8526734}" type="datetimeFigureOut">
              <a:rPr lang="de-DE" smtClean="0"/>
              <a:pPr/>
              <a:t>10.07.2019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5141-B14A-4864-B425-B13B6C86865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605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061" y="509694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53803" y="509695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80061" y="2678855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FE72-E2F8-41CC-8292-2F30E8526734}" type="datetimeFigureOut">
              <a:rPr lang="de-DE" smtClean="0"/>
              <a:pPr/>
              <a:t>10.07.2019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5141-B14A-4864-B425-B13B6C86865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1085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81902" y="8961121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81902" y="1143846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81902" y="10019032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FE72-E2F8-41CC-8292-2F30E8526734}" type="datetimeFigureOut">
              <a:rPr lang="de-DE" smtClean="0"/>
              <a:pPr/>
              <a:t>10.07.2019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5141-B14A-4864-B425-B13B6C86865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06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80060" y="2987042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80060" y="11865188"/>
            <a:ext cx="2240280" cy="681566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AFE72-E2F8-41CC-8292-2F30E8526734}" type="datetimeFigureOut">
              <a:rPr lang="de-DE" smtClean="0"/>
              <a:pPr/>
              <a:t>10.07.2019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80410" y="11865188"/>
            <a:ext cx="3040380" cy="681566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80860" y="11865188"/>
            <a:ext cx="2240280" cy="681566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C5141-B14A-4864-B425-B13B6C86865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498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.bin"/><Relationship Id="rId18" Type="http://schemas.openxmlformats.org/officeDocument/2006/relationships/image" Target="../media/image7.emf"/><Relationship Id="rId26" Type="http://schemas.openxmlformats.org/officeDocument/2006/relationships/image" Target="../media/image11.emf"/><Relationship Id="rId39" Type="http://schemas.openxmlformats.org/officeDocument/2006/relationships/oleObject" Target="../embeddings/oleObject17.bin"/><Relationship Id="rId21" Type="http://schemas.openxmlformats.org/officeDocument/2006/relationships/oleObject" Target="../embeddings/oleObject8.bin"/><Relationship Id="rId34" Type="http://schemas.openxmlformats.org/officeDocument/2006/relationships/image" Target="../media/image15.emf"/><Relationship Id="rId42" Type="http://schemas.openxmlformats.org/officeDocument/2006/relationships/image" Target="../media/image19.emf"/><Relationship Id="rId47" Type="http://schemas.openxmlformats.org/officeDocument/2006/relationships/oleObject" Target="../embeddings/oleObject21.bin"/><Relationship Id="rId50" Type="http://schemas.openxmlformats.org/officeDocument/2006/relationships/image" Target="../media/image23.emf"/><Relationship Id="rId55" Type="http://schemas.openxmlformats.org/officeDocument/2006/relationships/oleObject" Target="../embeddings/oleObject25.bin"/><Relationship Id="rId63" Type="http://schemas.openxmlformats.org/officeDocument/2006/relationships/oleObject" Target="../embeddings/oleObject29.bin"/><Relationship Id="rId68" Type="http://schemas.openxmlformats.org/officeDocument/2006/relationships/image" Target="../media/image32.emf"/><Relationship Id="rId76" Type="http://schemas.openxmlformats.org/officeDocument/2006/relationships/image" Target="../media/image36.emf"/><Relationship Id="rId84" Type="http://schemas.openxmlformats.org/officeDocument/2006/relationships/image" Target="../media/image40.emf"/><Relationship Id="rId89" Type="http://schemas.openxmlformats.org/officeDocument/2006/relationships/oleObject" Target="../embeddings/oleObject42.bin"/><Relationship Id="rId7" Type="http://schemas.openxmlformats.org/officeDocument/2006/relationships/oleObject" Target="../embeddings/oleObject2.bin"/><Relationship Id="rId71" Type="http://schemas.openxmlformats.org/officeDocument/2006/relationships/oleObject" Target="../embeddings/oleObject33.bin"/><Relationship Id="rId92" Type="http://schemas.openxmlformats.org/officeDocument/2006/relationships/image" Target="../media/image4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emf"/><Relationship Id="rId29" Type="http://schemas.openxmlformats.org/officeDocument/2006/relationships/oleObject" Target="../embeddings/oleObject12.bin"/><Relationship Id="rId11" Type="http://schemas.openxmlformats.org/officeDocument/2006/relationships/oleObject" Target="../embeddings/oleObject3.bin"/><Relationship Id="rId24" Type="http://schemas.openxmlformats.org/officeDocument/2006/relationships/image" Target="../media/image10.emf"/><Relationship Id="rId32" Type="http://schemas.openxmlformats.org/officeDocument/2006/relationships/image" Target="../media/image14.emf"/><Relationship Id="rId37" Type="http://schemas.openxmlformats.org/officeDocument/2006/relationships/oleObject" Target="../embeddings/oleObject16.bin"/><Relationship Id="rId40" Type="http://schemas.openxmlformats.org/officeDocument/2006/relationships/image" Target="../media/image18.emf"/><Relationship Id="rId45" Type="http://schemas.openxmlformats.org/officeDocument/2006/relationships/oleObject" Target="../embeddings/oleObject20.bin"/><Relationship Id="rId53" Type="http://schemas.openxmlformats.org/officeDocument/2006/relationships/oleObject" Target="../embeddings/oleObject24.bin"/><Relationship Id="rId58" Type="http://schemas.openxmlformats.org/officeDocument/2006/relationships/image" Target="../media/image27.emf"/><Relationship Id="rId66" Type="http://schemas.openxmlformats.org/officeDocument/2006/relationships/image" Target="../media/image31.emf"/><Relationship Id="rId74" Type="http://schemas.openxmlformats.org/officeDocument/2006/relationships/image" Target="../media/image35.emf"/><Relationship Id="rId79" Type="http://schemas.openxmlformats.org/officeDocument/2006/relationships/oleObject" Target="../embeddings/oleObject37.bin"/><Relationship Id="rId87" Type="http://schemas.openxmlformats.org/officeDocument/2006/relationships/oleObject" Target="../embeddings/oleObject41.bin"/><Relationship Id="rId5" Type="http://schemas.openxmlformats.org/officeDocument/2006/relationships/oleObject" Target="../embeddings/oleObject1.bin"/><Relationship Id="rId61" Type="http://schemas.openxmlformats.org/officeDocument/2006/relationships/oleObject" Target="../embeddings/oleObject28.bin"/><Relationship Id="rId82" Type="http://schemas.openxmlformats.org/officeDocument/2006/relationships/image" Target="../media/image39.emf"/><Relationship Id="rId90" Type="http://schemas.openxmlformats.org/officeDocument/2006/relationships/image" Target="../media/image43.emf"/><Relationship Id="rId95" Type="http://schemas.openxmlformats.org/officeDocument/2006/relationships/oleObject" Target="../embeddings/oleObject45.bin"/><Relationship Id="rId19" Type="http://schemas.openxmlformats.org/officeDocument/2006/relationships/oleObject" Target="../embeddings/oleObject7.bin"/><Relationship Id="rId14" Type="http://schemas.openxmlformats.org/officeDocument/2006/relationships/image" Target="../media/image5.emf"/><Relationship Id="rId22" Type="http://schemas.openxmlformats.org/officeDocument/2006/relationships/image" Target="../media/image9.emf"/><Relationship Id="rId27" Type="http://schemas.openxmlformats.org/officeDocument/2006/relationships/oleObject" Target="../embeddings/oleObject11.bin"/><Relationship Id="rId30" Type="http://schemas.openxmlformats.org/officeDocument/2006/relationships/image" Target="../media/image13.emf"/><Relationship Id="rId35" Type="http://schemas.openxmlformats.org/officeDocument/2006/relationships/oleObject" Target="../embeddings/oleObject15.bin"/><Relationship Id="rId43" Type="http://schemas.openxmlformats.org/officeDocument/2006/relationships/oleObject" Target="../embeddings/oleObject19.bin"/><Relationship Id="rId48" Type="http://schemas.openxmlformats.org/officeDocument/2006/relationships/image" Target="../media/image22.emf"/><Relationship Id="rId56" Type="http://schemas.openxmlformats.org/officeDocument/2006/relationships/image" Target="../media/image26.emf"/><Relationship Id="rId64" Type="http://schemas.openxmlformats.org/officeDocument/2006/relationships/image" Target="../media/image30.emf"/><Relationship Id="rId69" Type="http://schemas.openxmlformats.org/officeDocument/2006/relationships/oleObject" Target="../embeddings/oleObject32.bin"/><Relationship Id="rId77" Type="http://schemas.openxmlformats.org/officeDocument/2006/relationships/oleObject" Target="../embeddings/oleObject36.bin"/><Relationship Id="rId8" Type="http://schemas.openxmlformats.org/officeDocument/2006/relationships/image" Target="../media/image2.emf"/><Relationship Id="rId51" Type="http://schemas.openxmlformats.org/officeDocument/2006/relationships/oleObject" Target="../embeddings/oleObject23.bin"/><Relationship Id="rId72" Type="http://schemas.openxmlformats.org/officeDocument/2006/relationships/image" Target="../media/image34.emf"/><Relationship Id="rId80" Type="http://schemas.openxmlformats.org/officeDocument/2006/relationships/image" Target="../media/image38.emf"/><Relationship Id="rId85" Type="http://schemas.openxmlformats.org/officeDocument/2006/relationships/oleObject" Target="../embeddings/oleObject40.bin"/><Relationship Id="rId93" Type="http://schemas.openxmlformats.org/officeDocument/2006/relationships/oleObject" Target="../embeddings/oleObject44.bin"/><Relationship Id="rId3" Type="http://schemas.openxmlformats.org/officeDocument/2006/relationships/notesSlide" Target="../notesSlides/notesSlide1.xml"/><Relationship Id="rId12" Type="http://schemas.openxmlformats.org/officeDocument/2006/relationships/image" Target="../media/image4.emf"/><Relationship Id="rId17" Type="http://schemas.openxmlformats.org/officeDocument/2006/relationships/oleObject" Target="../embeddings/oleObject6.bin"/><Relationship Id="rId25" Type="http://schemas.openxmlformats.org/officeDocument/2006/relationships/oleObject" Target="../embeddings/oleObject10.bin"/><Relationship Id="rId33" Type="http://schemas.openxmlformats.org/officeDocument/2006/relationships/oleObject" Target="../embeddings/oleObject14.bin"/><Relationship Id="rId38" Type="http://schemas.openxmlformats.org/officeDocument/2006/relationships/image" Target="../media/image17.emf"/><Relationship Id="rId46" Type="http://schemas.openxmlformats.org/officeDocument/2006/relationships/image" Target="../media/image21.emf"/><Relationship Id="rId59" Type="http://schemas.openxmlformats.org/officeDocument/2006/relationships/oleObject" Target="../embeddings/oleObject27.bin"/><Relationship Id="rId67" Type="http://schemas.openxmlformats.org/officeDocument/2006/relationships/oleObject" Target="../embeddings/oleObject31.bin"/><Relationship Id="rId20" Type="http://schemas.openxmlformats.org/officeDocument/2006/relationships/image" Target="../media/image8.emf"/><Relationship Id="rId41" Type="http://schemas.openxmlformats.org/officeDocument/2006/relationships/oleObject" Target="../embeddings/oleObject18.bin"/><Relationship Id="rId54" Type="http://schemas.openxmlformats.org/officeDocument/2006/relationships/image" Target="../media/image25.emf"/><Relationship Id="rId62" Type="http://schemas.openxmlformats.org/officeDocument/2006/relationships/image" Target="../media/image29.emf"/><Relationship Id="rId70" Type="http://schemas.openxmlformats.org/officeDocument/2006/relationships/image" Target="../media/image33.emf"/><Relationship Id="rId75" Type="http://schemas.openxmlformats.org/officeDocument/2006/relationships/oleObject" Target="../embeddings/oleObject35.bin"/><Relationship Id="rId83" Type="http://schemas.openxmlformats.org/officeDocument/2006/relationships/oleObject" Target="../embeddings/oleObject39.bin"/><Relationship Id="rId88" Type="http://schemas.openxmlformats.org/officeDocument/2006/relationships/image" Target="../media/image42.emf"/><Relationship Id="rId91" Type="http://schemas.openxmlformats.org/officeDocument/2006/relationships/oleObject" Target="../embeddings/oleObject43.bin"/><Relationship Id="rId96" Type="http://schemas.openxmlformats.org/officeDocument/2006/relationships/image" Target="../media/image46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15" Type="http://schemas.openxmlformats.org/officeDocument/2006/relationships/oleObject" Target="../embeddings/oleObject5.bin"/><Relationship Id="rId23" Type="http://schemas.openxmlformats.org/officeDocument/2006/relationships/oleObject" Target="../embeddings/oleObject9.bin"/><Relationship Id="rId28" Type="http://schemas.openxmlformats.org/officeDocument/2006/relationships/image" Target="../media/image12.emf"/><Relationship Id="rId36" Type="http://schemas.openxmlformats.org/officeDocument/2006/relationships/image" Target="../media/image16.emf"/><Relationship Id="rId49" Type="http://schemas.openxmlformats.org/officeDocument/2006/relationships/oleObject" Target="../embeddings/oleObject22.bin"/><Relationship Id="rId57" Type="http://schemas.openxmlformats.org/officeDocument/2006/relationships/oleObject" Target="../embeddings/oleObject26.bin"/><Relationship Id="rId10" Type="http://schemas.openxmlformats.org/officeDocument/2006/relationships/image" Target="../media/image3.emf"/><Relationship Id="rId31" Type="http://schemas.openxmlformats.org/officeDocument/2006/relationships/oleObject" Target="../embeddings/oleObject13.bin"/><Relationship Id="rId44" Type="http://schemas.openxmlformats.org/officeDocument/2006/relationships/image" Target="../media/image20.emf"/><Relationship Id="rId52" Type="http://schemas.openxmlformats.org/officeDocument/2006/relationships/image" Target="../media/image24.emf"/><Relationship Id="rId60" Type="http://schemas.openxmlformats.org/officeDocument/2006/relationships/image" Target="../media/image28.emf"/><Relationship Id="rId65" Type="http://schemas.openxmlformats.org/officeDocument/2006/relationships/oleObject" Target="../embeddings/oleObject30.bin"/><Relationship Id="rId73" Type="http://schemas.openxmlformats.org/officeDocument/2006/relationships/oleObject" Target="../embeddings/oleObject34.bin"/><Relationship Id="rId78" Type="http://schemas.openxmlformats.org/officeDocument/2006/relationships/image" Target="../media/image37.emf"/><Relationship Id="rId81" Type="http://schemas.openxmlformats.org/officeDocument/2006/relationships/oleObject" Target="../embeddings/oleObject38.bin"/><Relationship Id="rId86" Type="http://schemas.openxmlformats.org/officeDocument/2006/relationships/image" Target="../media/image41.emf"/><Relationship Id="rId94" Type="http://schemas.openxmlformats.org/officeDocument/2006/relationships/image" Target="../media/image45.emf"/><Relationship Id="rId4" Type="http://schemas.openxmlformats.org/officeDocument/2006/relationships/image" Target="../media/image47.png"/><Relationship Id="rId9" Type="http://schemas.openxmlformats.org/officeDocument/2006/relationships/oleObject" Target="../embeddings/Microsoft_Excel_97-2003_Worksheet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942561"/>
              </p:ext>
            </p:extLst>
          </p:nvPr>
        </p:nvGraphicFramePr>
        <p:xfrm>
          <a:off x="4229100" y="2451100"/>
          <a:ext cx="179070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0" name="Worksheet" r:id="rId5" imgW="1790523" imgH="769659" progId="Excel.Sheet.8">
                  <p:embed/>
                </p:oleObj>
              </mc:Choice>
              <mc:Fallback>
                <p:oleObj name="Worksheet" r:id="rId5" imgW="1790523" imgH="769659" progId="Excel.Sheet.8">
                  <p:embed/>
                  <p:pic>
                    <p:nvPicPr>
                      <p:cNvPr id="0" name="Picture 5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2451100"/>
                        <a:ext cx="1790700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225127"/>
              </p:ext>
            </p:extLst>
          </p:nvPr>
        </p:nvGraphicFramePr>
        <p:xfrm>
          <a:off x="2405063" y="3325813"/>
          <a:ext cx="1951037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1" name="Worksheet" r:id="rId7" imgW="1950862" imgH="952587" progId="Excel.Sheet.8">
                  <p:embed/>
                </p:oleObj>
              </mc:Choice>
              <mc:Fallback>
                <p:oleObj name="Worksheet" r:id="rId7" imgW="1950862" imgH="952587" progId="Excel.Sheet.8">
                  <p:embed/>
                  <p:pic>
                    <p:nvPicPr>
                      <p:cNvPr id="0" name="Picture 5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063" y="3325813"/>
                        <a:ext cx="1951037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512699"/>
              </p:ext>
            </p:extLst>
          </p:nvPr>
        </p:nvGraphicFramePr>
        <p:xfrm>
          <a:off x="4232275" y="712788"/>
          <a:ext cx="179070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2" name="Worksheet" r:id="rId9" imgW="1790523" imgH="769659" progId="Excel.Sheet.8">
                  <p:embed/>
                </p:oleObj>
              </mc:Choice>
              <mc:Fallback>
                <p:oleObj name="Worksheet" r:id="rId9" imgW="1790523" imgH="769659" progId="Excel.Sheet.8">
                  <p:embed/>
                  <p:pic>
                    <p:nvPicPr>
                      <p:cNvPr id="0" name="Picture 5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2275" y="712788"/>
                        <a:ext cx="1790700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k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58752"/>
              </p:ext>
            </p:extLst>
          </p:nvPr>
        </p:nvGraphicFramePr>
        <p:xfrm>
          <a:off x="6026150" y="5919788"/>
          <a:ext cx="17907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3" name="Worksheet" r:id="rId11" imgW="1790523" imgH="777335" progId="Excel.Sheet.8">
                  <p:embed/>
                </p:oleObj>
              </mc:Choice>
              <mc:Fallback>
                <p:oleObj name="Worksheet" r:id="rId11" imgW="1790523" imgH="777335" progId="Excel.Sheet.8">
                  <p:embed/>
                  <p:pic>
                    <p:nvPicPr>
                      <p:cNvPr id="0" name="Picture 5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6150" y="5919788"/>
                        <a:ext cx="179070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k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656940"/>
              </p:ext>
            </p:extLst>
          </p:nvPr>
        </p:nvGraphicFramePr>
        <p:xfrm>
          <a:off x="7820025" y="712788"/>
          <a:ext cx="179070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4" name="Worksheet" r:id="rId13" imgW="1790523" imgH="769659" progId="Excel.Sheet.8">
                  <p:embed/>
                </p:oleObj>
              </mc:Choice>
              <mc:Fallback>
                <p:oleObj name="Worksheet" r:id="rId13" imgW="1790523" imgH="769659" progId="Excel.Sheet.8">
                  <p:embed/>
                  <p:pic>
                    <p:nvPicPr>
                      <p:cNvPr id="0" name="Picture 5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0025" y="712788"/>
                        <a:ext cx="1790700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k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618972"/>
              </p:ext>
            </p:extLst>
          </p:nvPr>
        </p:nvGraphicFramePr>
        <p:xfrm>
          <a:off x="630238" y="4198938"/>
          <a:ext cx="179070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5" name="Worksheet" r:id="rId15" imgW="1790523" imgH="769659" progId="Excel.Sheet.8">
                  <p:embed/>
                </p:oleObj>
              </mc:Choice>
              <mc:Fallback>
                <p:oleObj name="Worksheet" r:id="rId15" imgW="1790523" imgH="769659" progId="Excel.Sheet.8">
                  <p:embed/>
                  <p:pic>
                    <p:nvPicPr>
                      <p:cNvPr id="0" name="Picture 5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8" y="4198938"/>
                        <a:ext cx="1790700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k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482098"/>
              </p:ext>
            </p:extLst>
          </p:nvPr>
        </p:nvGraphicFramePr>
        <p:xfrm>
          <a:off x="7861300" y="3308350"/>
          <a:ext cx="179070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6" name="Worksheet" r:id="rId17" imgW="1790523" imgH="769659" progId="Excel.Sheet.8">
                  <p:embed/>
                </p:oleObj>
              </mc:Choice>
              <mc:Fallback>
                <p:oleObj name="Worksheet" r:id="rId17" imgW="1790523" imgH="769659" progId="Excel.Sheet.8">
                  <p:embed/>
                  <p:pic>
                    <p:nvPicPr>
                      <p:cNvPr id="0" name="Picture 5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1300" y="3308350"/>
                        <a:ext cx="1790700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683369"/>
              </p:ext>
            </p:extLst>
          </p:nvPr>
        </p:nvGraphicFramePr>
        <p:xfrm>
          <a:off x="4237038" y="4181475"/>
          <a:ext cx="179070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7" name="Worksheet" r:id="rId19" imgW="1790523" imgH="769659" progId="Excel.Sheet.8">
                  <p:embed/>
                </p:oleObj>
              </mc:Choice>
              <mc:Fallback>
                <p:oleObj name="Worksheet" r:id="rId19" imgW="1790523" imgH="769659" progId="Excel.Sheet.8">
                  <p:embed/>
                  <p:pic>
                    <p:nvPicPr>
                      <p:cNvPr id="0" name="Picture 5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038" y="4181475"/>
                        <a:ext cx="1790700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k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335120"/>
              </p:ext>
            </p:extLst>
          </p:nvPr>
        </p:nvGraphicFramePr>
        <p:xfrm>
          <a:off x="2443163" y="4194175"/>
          <a:ext cx="179070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8" name="Worksheet" r:id="rId21" imgW="1790523" imgH="769659" progId="Excel.Sheet.8">
                  <p:embed/>
                </p:oleObj>
              </mc:Choice>
              <mc:Fallback>
                <p:oleObj name="Worksheet" r:id="rId21" imgW="1790523" imgH="769659" progId="Excel.Sheet.8">
                  <p:embed/>
                  <p:pic>
                    <p:nvPicPr>
                      <p:cNvPr id="0" name="Picture 5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163" y="4194175"/>
                        <a:ext cx="1790700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k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601446"/>
              </p:ext>
            </p:extLst>
          </p:nvPr>
        </p:nvGraphicFramePr>
        <p:xfrm>
          <a:off x="6061849" y="3301605"/>
          <a:ext cx="179070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9" name="Worksheet" r:id="rId23" imgW="1790523" imgH="845986" progId="Excel.Sheet.8">
                  <p:embed/>
                </p:oleObj>
              </mc:Choice>
              <mc:Fallback>
                <p:oleObj name="Worksheet" r:id="rId23" imgW="1790523" imgH="845986" progId="Excel.Sheet.8">
                  <p:embed/>
                  <p:pic>
                    <p:nvPicPr>
                      <p:cNvPr id="0" name="Picture 5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1849" y="3301605"/>
                        <a:ext cx="1790700" cy="79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k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738159"/>
              </p:ext>
            </p:extLst>
          </p:nvPr>
        </p:nvGraphicFramePr>
        <p:xfrm>
          <a:off x="618331" y="8494460"/>
          <a:ext cx="17907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0" name="Worksheet" r:id="rId25" imgW="1790523" imgH="845986" progId="Excel.Sheet.8">
                  <p:embed/>
                </p:oleObj>
              </mc:Choice>
              <mc:Fallback>
                <p:oleObj name="Worksheet" r:id="rId25" imgW="1790523" imgH="845986" progId="Excel.Sheet.8">
                  <p:embed/>
                  <p:pic>
                    <p:nvPicPr>
                      <p:cNvPr id="0" name="Picture 5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331" y="8494460"/>
                        <a:ext cx="1790700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k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924535"/>
              </p:ext>
            </p:extLst>
          </p:nvPr>
        </p:nvGraphicFramePr>
        <p:xfrm>
          <a:off x="4235450" y="5873750"/>
          <a:ext cx="17907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1" name="Worksheet" r:id="rId27" imgW="1790523" imgH="845986" progId="Excel.Sheet.8">
                  <p:embed/>
                </p:oleObj>
              </mc:Choice>
              <mc:Fallback>
                <p:oleObj name="Worksheet" r:id="rId27" imgW="1790523" imgH="845986" progId="Excel.Sheet.8">
                  <p:embed/>
                  <p:pic>
                    <p:nvPicPr>
                      <p:cNvPr id="0" name="Picture 5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5873750"/>
                        <a:ext cx="1790700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k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818720"/>
              </p:ext>
            </p:extLst>
          </p:nvPr>
        </p:nvGraphicFramePr>
        <p:xfrm>
          <a:off x="4237038" y="7664450"/>
          <a:ext cx="179070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2" name="Worksheet" r:id="rId29" imgW="1790523" imgH="845986" progId="Excel.Sheet.8">
                  <p:embed/>
                </p:oleObj>
              </mc:Choice>
              <mc:Fallback>
                <p:oleObj name="Worksheet" r:id="rId29" imgW="1790523" imgH="845986" progId="Excel.Sheet.8">
                  <p:embed/>
                  <p:pic>
                    <p:nvPicPr>
                      <p:cNvPr id="0" name="Picture 5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038" y="7664450"/>
                        <a:ext cx="1790700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k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770847"/>
              </p:ext>
            </p:extLst>
          </p:nvPr>
        </p:nvGraphicFramePr>
        <p:xfrm>
          <a:off x="7846785" y="2469956"/>
          <a:ext cx="17907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3" name="Worksheet" r:id="rId31" imgW="1790523" imgH="845986" progId="Excel.Sheet.8">
                  <p:embed/>
                </p:oleObj>
              </mc:Choice>
              <mc:Fallback>
                <p:oleObj name="Worksheet" r:id="rId31" imgW="1790523" imgH="845986" progId="Excel.Sheet.8">
                  <p:embed/>
                  <p:pic>
                    <p:nvPicPr>
                      <p:cNvPr id="0" name="Picture 5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6785" y="2469956"/>
                        <a:ext cx="1790700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k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641087"/>
              </p:ext>
            </p:extLst>
          </p:nvPr>
        </p:nvGraphicFramePr>
        <p:xfrm>
          <a:off x="2446338" y="5900738"/>
          <a:ext cx="1790700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4" name="Worksheet" r:id="rId33" imgW="1790523" imgH="845986" progId="Excel.Sheet.8">
                  <p:embed/>
                </p:oleObj>
              </mc:Choice>
              <mc:Fallback>
                <p:oleObj name="Worksheet" r:id="rId33" imgW="1790523" imgH="845986" progId="Excel.Sheet.8">
                  <p:embed/>
                  <p:pic>
                    <p:nvPicPr>
                      <p:cNvPr id="0" name="Picture 5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338" y="5900738"/>
                        <a:ext cx="1790700" cy="798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k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609840"/>
              </p:ext>
            </p:extLst>
          </p:nvPr>
        </p:nvGraphicFramePr>
        <p:xfrm>
          <a:off x="2433638" y="700088"/>
          <a:ext cx="17907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5" name="Worksheet" r:id="rId35" imgW="1790523" imgH="845986" progId="Excel.Sheet.8">
                  <p:embed/>
                </p:oleObj>
              </mc:Choice>
              <mc:Fallback>
                <p:oleObj name="Worksheet" r:id="rId35" imgW="1790523" imgH="845986" progId="Excel.Sheet.8">
                  <p:embed/>
                  <p:pic>
                    <p:nvPicPr>
                      <p:cNvPr id="0" name="Picture 5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638" y="700088"/>
                        <a:ext cx="1790700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k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511513"/>
              </p:ext>
            </p:extLst>
          </p:nvPr>
        </p:nvGraphicFramePr>
        <p:xfrm>
          <a:off x="636588" y="1576388"/>
          <a:ext cx="17907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6" name="Worksheet" r:id="rId37" imgW="1790523" imgH="845986" progId="Excel.Sheet.8">
                  <p:embed/>
                </p:oleObj>
              </mc:Choice>
              <mc:Fallback>
                <p:oleObj name="Worksheet" r:id="rId37" imgW="1790523" imgH="845986" progId="Excel.Sheet.8">
                  <p:embed/>
                  <p:pic>
                    <p:nvPicPr>
                      <p:cNvPr id="0" name="Picture 5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1576388"/>
                        <a:ext cx="1790700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k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652379"/>
              </p:ext>
            </p:extLst>
          </p:nvPr>
        </p:nvGraphicFramePr>
        <p:xfrm>
          <a:off x="2441575" y="8531449"/>
          <a:ext cx="1710953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7" name="Worksheet" r:id="rId39" imgW="1790523" imgH="769659" progId="Excel.Sheet.8">
                  <p:embed/>
                </p:oleObj>
              </mc:Choice>
              <mc:Fallback>
                <p:oleObj name="Worksheet" r:id="rId39" imgW="1790523" imgH="769659" progId="Excel.Sheet.8">
                  <p:embed/>
                  <p:pic>
                    <p:nvPicPr>
                      <p:cNvPr id="0" name="Picture 5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1575" y="8531449"/>
                        <a:ext cx="1710953" cy="769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k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210667"/>
              </p:ext>
            </p:extLst>
          </p:nvPr>
        </p:nvGraphicFramePr>
        <p:xfrm>
          <a:off x="610778" y="2444252"/>
          <a:ext cx="179070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8" name="Worksheet" r:id="rId41" imgW="1790523" imgH="769659" progId="Excel.Sheet.8">
                  <p:embed/>
                </p:oleObj>
              </mc:Choice>
              <mc:Fallback>
                <p:oleObj name="Worksheet" r:id="rId41" imgW="1790523" imgH="769659" progId="Excel.Sheet.8">
                  <p:embed/>
                  <p:pic>
                    <p:nvPicPr>
                      <p:cNvPr id="0" name="Picture 5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778" y="2444252"/>
                        <a:ext cx="1790700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k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619976"/>
              </p:ext>
            </p:extLst>
          </p:nvPr>
        </p:nvGraphicFramePr>
        <p:xfrm>
          <a:off x="6091238" y="1635125"/>
          <a:ext cx="17907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9" name="Worksheet" r:id="rId43" imgW="1790523" imgH="769659" progId="Excel.Sheet.8">
                  <p:embed/>
                </p:oleObj>
              </mc:Choice>
              <mc:Fallback>
                <p:oleObj name="Worksheet" r:id="rId43" imgW="1790523" imgH="769659" progId="Excel.Sheet.8">
                  <p:embed/>
                  <p:pic>
                    <p:nvPicPr>
                      <p:cNvPr id="0" name="Picture 5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1238" y="1635125"/>
                        <a:ext cx="17907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k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351581"/>
              </p:ext>
            </p:extLst>
          </p:nvPr>
        </p:nvGraphicFramePr>
        <p:xfrm>
          <a:off x="6011863" y="6794782"/>
          <a:ext cx="179070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0" name="Worksheet" r:id="rId45" imgW="1790523" imgH="769659" progId="Excel.Sheet.8">
                  <p:embed/>
                </p:oleObj>
              </mc:Choice>
              <mc:Fallback>
                <p:oleObj name="Worksheet" r:id="rId45" imgW="1790523" imgH="769659" progId="Excel.Sheet.8">
                  <p:embed/>
                  <p:pic>
                    <p:nvPicPr>
                      <p:cNvPr id="0" name="Picture 5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6794782"/>
                        <a:ext cx="1790700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k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368183"/>
              </p:ext>
            </p:extLst>
          </p:nvPr>
        </p:nvGraphicFramePr>
        <p:xfrm>
          <a:off x="7924800" y="1622425"/>
          <a:ext cx="2868613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1" name="Worksheet" r:id="rId47" imgW="3131926" imgH="952587" progId="Excel.Sheet.8">
                  <p:embed/>
                </p:oleObj>
              </mc:Choice>
              <mc:Fallback>
                <p:oleObj name="Worksheet" r:id="rId47" imgW="3131926" imgH="952587" progId="Excel.Sheet.8">
                  <p:embed/>
                  <p:pic>
                    <p:nvPicPr>
                      <p:cNvPr id="0" name="Picture 5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622425"/>
                        <a:ext cx="2868613" cy="871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k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255974"/>
              </p:ext>
            </p:extLst>
          </p:nvPr>
        </p:nvGraphicFramePr>
        <p:xfrm>
          <a:off x="7850754" y="5080986"/>
          <a:ext cx="1782762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2" name="Worksheet" r:id="rId49" imgW="1783293" imgH="769659" progId="Excel.Sheet.8">
                  <p:embed/>
                </p:oleObj>
              </mc:Choice>
              <mc:Fallback>
                <p:oleObj name="Worksheet" r:id="rId49" imgW="1783293" imgH="769659" progId="Excel.Sheet.8">
                  <p:embed/>
                  <p:pic>
                    <p:nvPicPr>
                      <p:cNvPr id="0" name="Picture 5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0754" y="5080986"/>
                        <a:ext cx="1782762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k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176498"/>
              </p:ext>
            </p:extLst>
          </p:nvPr>
        </p:nvGraphicFramePr>
        <p:xfrm>
          <a:off x="7846785" y="4188421"/>
          <a:ext cx="1782763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3" name="Worksheet" r:id="rId51" imgW="1783293" imgH="769659" progId="Excel.Sheet.8">
                  <p:embed/>
                </p:oleObj>
              </mc:Choice>
              <mc:Fallback>
                <p:oleObj name="Worksheet" r:id="rId51" imgW="1783293" imgH="769659" progId="Excel.Sheet.8">
                  <p:embed/>
                  <p:pic>
                    <p:nvPicPr>
                      <p:cNvPr id="0" name="Picture 5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6785" y="4188421"/>
                        <a:ext cx="1782763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k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435157"/>
              </p:ext>
            </p:extLst>
          </p:nvPr>
        </p:nvGraphicFramePr>
        <p:xfrm>
          <a:off x="658813" y="5054600"/>
          <a:ext cx="1782762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4" name="Worksheet" r:id="rId53" imgW="1783293" imgH="769659" progId="Excel.Sheet.8">
                  <p:embed/>
                </p:oleObj>
              </mc:Choice>
              <mc:Fallback>
                <p:oleObj name="Worksheet" r:id="rId53" imgW="1783293" imgH="769659" progId="Excel.Sheet.8">
                  <p:embed/>
                  <p:pic>
                    <p:nvPicPr>
                      <p:cNvPr id="0" name="Picture 5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5054600"/>
                        <a:ext cx="1782762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k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054107"/>
              </p:ext>
            </p:extLst>
          </p:nvPr>
        </p:nvGraphicFramePr>
        <p:xfrm>
          <a:off x="6040438" y="2427288"/>
          <a:ext cx="1782762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5" name="Worksheet" r:id="rId55" imgW="1783293" imgH="769659" progId="Excel.Sheet.8">
                  <p:embed/>
                </p:oleObj>
              </mc:Choice>
              <mc:Fallback>
                <p:oleObj name="Worksheet" r:id="rId55" imgW="1783293" imgH="769659" progId="Excel.Sheet.8">
                  <p:embed/>
                  <p:pic>
                    <p:nvPicPr>
                      <p:cNvPr id="0" name="Picture 5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438" y="2427288"/>
                        <a:ext cx="1782762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k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575362"/>
              </p:ext>
            </p:extLst>
          </p:nvPr>
        </p:nvGraphicFramePr>
        <p:xfrm>
          <a:off x="650875" y="6783388"/>
          <a:ext cx="1782763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6" name="Worksheet" r:id="rId57" imgW="1783293" imgH="769659" progId="Excel.Sheet.8">
                  <p:embed/>
                </p:oleObj>
              </mc:Choice>
              <mc:Fallback>
                <p:oleObj name="Worksheet" r:id="rId57" imgW="1783293" imgH="769659" progId="Excel.Sheet.8">
                  <p:embed/>
                  <p:pic>
                    <p:nvPicPr>
                      <p:cNvPr id="0" name="Picture 5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" y="6783388"/>
                        <a:ext cx="1782763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k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097109"/>
              </p:ext>
            </p:extLst>
          </p:nvPr>
        </p:nvGraphicFramePr>
        <p:xfrm>
          <a:off x="2436813" y="1577975"/>
          <a:ext cx="1782762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7" name="Worksheet" r:id="rId59" imgW="1783293" imgH="777335" progId="Excel.Sheet.8">
                  <p:embed/>
                </p:oleObj>
              </mc:Choice>
              <mc:Fallback>
                <p:oleObj name="Worksheet" r:id="rId59" imgW="1783293" imgH="777335" progId="Excel.Sheet.8">
                  <p:embed/>
                  <p:pic>
                    <p:nvPicPr>
                      <p:cNvPr id="0" name="Picture 5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3" y="1577975"/>
                        <a:ext cx="1782762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k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794086"/>
              </p:ext>
            </p:extLst>
          </p:nvPr>
        </p:nvGraphicFramePr>
        <p:xfrm>
          <a:off x="2436813" y="2446338"/>
          <a:ext cx="1782762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8" name="Worksheet" r:id="rId61" imgW="1783293" imgH="769659" progId="Excel.Sheet.8">
                  <p:embed/>
                </p:oleObj>
              </mc:Choice>
              <mc:Fallback>
                <p:oleObj name="Worksheet" r:id="rId61" imgW="1783293" imgH="769659" progId="Excel.Sheet.8">
                  <p:embed/>
                  <p:pic>
                    <p:nvPicPr>
                      <p:cNvPr id="0" name="Picture 6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3" y="2446338"/>
                        <a:ext cx="1782762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k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456972"/>
              </p:ext>
            </p:extLst>
          </p:nvPr>
        </p:nvGraphicFramePr>
        <p:xfrm>
          <a:off x="2452688" y="5056188"/>
          <a:ext cx="1782762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9" name="Worksheet" r:id="rId63" imgW="1783293" imgH="769659" progId="Excel.Sheet.8">
                  <p:embed/>
                </p:oleObj>
              </mc:Choice>
              <mc:Fallback>
                <p:oleObj name="Worksheet" r:id="rId63" imgW="1783293" imgH="769659" progId="Excel.Sheet.8">
                  <p:embed/>
                  <p:pic>
                    <p:nvPicPr>
                      <p:cNvPr id="0" name="Picture 6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5056188"/>
                        <a:ext cx="1782762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k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309868"/>
              </p:ext>
            </p:extLst>
          </p:nvPr>
        </p:nvGraphicFramePr>
        <p:xfrm>
          <a:off x="4265613" y="1597025"/>
          <a:ext cx="1782762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0" name="Worksheet" r:id="rId65" imgW="1783293" imgH="769659" progId="Excel.Sheet.8">
                  <p:embed/>
                </p:oleObj>
              </mc:Choice>
              <mc:Fallback>
                <p:oleObj name="Worksheet" r:id="rId65" imgW="1783293" imgH="769659" progId="Excel.Sheet.8">
                  <p:embed/>
                  <p:pic>
                    <p:nvPicPr>
                      <p:cNvPr id="0" name="Picture 6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5613" y="1597025"/>
                        <a:ext cx="1782762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k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733679"/>
              </p:ext>
            </p:extLst>
          </p:nvPr>
        </p:nvGraphicFramePr>
        <p:xfrm>
          <a:off x="6034088" y="5049838"/>
          <a:ext cx="1782762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1" name="Worksheet" r:id="rId67" imgW="1783293" imgH="769659" progId="Excel.Sheet.8">
                  <p:embed/>
                </p:oleObj>
              </mc:Choice>
              <mc:Fallback>
                <p:oleObj name="Worksheet" r:id="rId67" imgW="1783293" imgH="769659" progId="Excel.Sheet.8">
                  <p:embed/>
                  <p:pic>
                    <p:nvPicPr>
                      <p:cNvPr id="0" name="Picture 6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4088" y="5049838"/>
                        <a:ext cx="1782762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k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021538"/>
              </p:ext>
            </p:extLst>
          </p:nvPr>
        </p:nvGraphicFramePr>
        <p:xfrm>
          <a:off x="4237038" y="3310732"/>
          <a:ext cx="1782762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2" name="Worksheet" r:id="rId69" imgW="1783293" imgH="769659" progId="Excel.Sheet.8">
                  <p:embed/>
                </p:oleObj>
              </mc:Choice>
              <mc:Fallback>
                <p:oleObj name="Worksheet" r:id="rId69" imgW="1783293" imgH="769659" progId="Excel.Sheet.8">
                  <p:embed/>
                  <p:pic>
                    <p:nvPicPr>
                      <p:cNvPr id="0" name="Picture 6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038" y="3310732"/>
                        <a:ext cx="1782762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k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764984"/>
              </p:ext>
            </p:extLst>
          </p:nvPr>
        </p:nvGraphicFramePr>
        <p:xfrm>
          <a:off x="4229100" y="5030788"/>
          <a:ext cx="1782763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3" name="Worksheet" r:id="rId71" imgW="1783293" imgH="845986" progId="Excel.Sheet.8">
                  <p:embed/>
                </p:oleObj>
              </mc:Choice>
              <mc:Fallback>
                <p:oleObj name="Worksheet" r:id="rId71" imgW="1783293" imgH="845986" progId="Excel.Sheet.8">
                  <p:embed/>
                  <p:pic>
                    <p:nvPicPr>
                      <p:cNvPr id="0" name="Picture 6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5030788"/>
                        <a:ext cx="1782763" cy="76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k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22308"/>
              </p:ext>
            </p:extLst>
          </p:nvPr>
        </p:nvGraphicFramePr>
        <p:xfrm>
          <a:off x="666750" y="5919788"/>
          <a:ext cx="178276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4" name="Worksheet" r:id="rId73" imgW="1783293" imgH="845986" progId="Excel.Sheet.8">
                  <p:embed/>
                </p:oleObj>
              </mc:Choice>
              <mc:Fallback>
                <p:oleObj name="Worksheet" r:id="rId73" imgW="1783293" imgH="845986" progId="Excel.Sheet.8">
                  <p:embed/>
                  <p:pic>
                    <p:nvPicPr>
                      <p:cNvPr id="0" name="Picture 6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5919788"/>
                        <a:ext cx="1782763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k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612509"/>
              </p:ext>
            </p:extLst>
          </p:nvPr>
        </p:nvGraphicFramePr>
        <p:xfrm>
          <a:off x="622300" y="7661275"/>
          <a:ext cx="1782763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5" name="Worksheet" r:id="rId75" imgW="1783293" imgH="845986" progId="Excel.Sheet.8">
                  <p:embed/>
                </p:oleObj>
              </mc:Choice>
              <mc:Fallback>
                <p:oleObj name="Worksheet" r:id="rId75" imgW="1783293" imgH="845986" progId="Excel.Sheet.8">
                  <p:embed/>
                  <p:pic>
                    <p:nvPicPr>
                      <p:cNvPr id="0" name="Picture 6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7661275"/>
                        <a:ext cx="1782763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k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470577"/>
              </p:ext>
            </p:extLst>
          </p:nvPr>
        </p:nvGraphicFramePr>
        <p:xfrm>
          <a:off x="2452688" y="6742113"/>
          <a:ext cx="1782762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6" name="Worksheet" r:id="rId77" imgW="1783293" imgH="845986" progId="Excel.Sheet.8">
                  <p:embed/>
                </p:oleObj>
              </mc:Choice>
              <mc:Fallback>
                <p:oleObj name="Worksheet" r:id="rId77" imgW="1783293" imgH="845986" progId="Excel.Sheet.8">
                  <p:embed/>
                  <p:pic>
                    <p:nvPicPr>
                      <p:cNvPr id="0" name="Picture 6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6742113"/>
                        <a:ext cx="1782762" cy="804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k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483794"/>
              </p:ext>
            </p:extLst>
          </p:nvPr>
        </p:nvGraphicFramePr>
        <p:xfrm>
          <a:off x="2476501" y="7639050"/>
          <a:ext cx="1676028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7" name="Worksheet" r:id="rId79" imgW="1783293" imgH="845986" progId="Excel.Sheet.8">
                  <p:embed/>
                </p:oleObj>
              </mc:Choice>
              <mc:Fallback>
                <p:oleObj name="Worksheet" r:id="rId79" imgW="1783293" imgH="845986" progId="Excel.Sheet.8">
                  <p:embed/>
                  <p:pic>
                    <p:nvPicPr>
                      <p:cNvPr id="0" name="Picture 6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1" y="7639050"/>
                        <a:ext cx="1676028" cy="793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k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294929"/>
              </p:ext>
            </p:extLst>
          </p:nvPr>
        </p:nvGraphicFramePr>
        <p:xfrm>
          <a:off x="4251325" y="6764338"/>
          <a:ext cx="1782763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8" name="Worksheet" r:id="rId81" imgW="1783293" imgH="845986" progId="Excel.Sheet.8">
                  <p:embed/>
                </p:oleObj>
              </mc:Choice>
              <mc:Fallback>
                <p:oleObj name="Worksheet" r:id="rId81" imgW="1783293" imgH="845986" progId="Excel.Sheet.8">
                  <p:embed/>
                  <p:pic>
                    <p:nvPicPr>
                      <p:cNvPr id="0" name="Picture 6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1325" y="6764338"/>
                        <a:ext cx="1782763" cy="766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k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595229"/>
              </p:ext>
            </p:extLst>
          </p:nvPr>
        </p:nvGraphicFramePr>
        <p:xfrm>
          <a:off x="6019800" y="714375"/>
          <a:ext cx="179070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9" name="Worksheet" r:id="rId83" imgW="1790523" imgH="769659" progId="Excel.Sheet.8">
                  <p:embed/>
                </p:oleObj>
              </mc:Choice>
              <mc:Fallback>
                <p:oleObj name="Worksheet" r:id="rId83" imgW="1790523" imgH="769659" progId="Excel.Sheet.8">
                  <p:embed/>
                  <p:pic>
                    <p:nvPicPr>
                      <p:cNvPr id="0" name="Picture 6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714375"/>
                        <a:ext cx="1790700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k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759782"/>
              </p:ext>
            </p:extLst>
          </p:nvPr>
        </p:nvGraphicFramePr>
        <p:xfrm>
          <a:off x="7823200" y="6750050"/>
          <a:ext cx="17907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0" name="Worksheet" r:id="rId85" imgW="1790523" imgH="845986" progId="Excel.Sheet.8">
                  <p:embed/>
                </p:oleObj>
              </mc:Choice>
              <mc:Fallback>
                <p:oleObj name="Worksheet" r:id="rId85" imgW="1790523" imgH="845986" progId="Excel.Sheet.8">
                  <p:embed/>
                  <p:pic>
                    <p:nvPicPr>
                      <p:cNvPr id="0" name="Picture 6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3200" y="6750050"/>
                        <a:ext cx="1790700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452190" y="11933313"/>
            <a:ext cx="16561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965</a:t>
            </a:r>
          </a:p>
        </p:txBody>
      </p:sp>
      <p:sp>
        <p:nvSpPr>
          <p:cNvPr id="63" name="Textfeld 62"/>
          <p:cNvSpPr txBox="1"/>
          <p:nvPr/>
        </p:nvSpPr>
        <p:spPr>
          <a:xfrm>
            <a:off x="4229793" y="11941951"/>
            <a:ext cx="16561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935</a:t>
            </a:r>
          </a:p>
        </p:txBody>
      </p:sp>
      <p:sp>
        <p:nvSpPr>
          <p:cNvPr id="64" name="Textfeld 63"/>
          <p:cNvSpPr txBox="1"/>
          <p:nvPr/>
        </p:nvSpPr>
        <p:spPr>
          <a:xfrm>
            <a:off x="6034544" y="11933313"/>
            <a:ext cx="16561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970</a:t>
            </a:r>
          </a:p>
        </p:txBody>
      </p:sp>
      <p:sp>
        <p:nvSpPr>
          <p:cNvPr id="65" name="Textfeld 64"/>
          <p:cNvSpPr txBox="1"/>
          <p:nvPr/>
        </p:nvSpPr>
        <p:spPr>
          <a:xfrm>
            <a:off x="7839295" y="11970087"/>
            <a:ext cx="16561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951</a:t>
            </a:r>
          </a:p>
        </p:txBody>
      </p:sp>
      <p:sp>
        <p:nvSpPr>
          <p:cNvPr id="66" name="Textfeld 65"/>
          <p:cNvSpPr txBox="1"/>
          <p:nvPr/>
        </p:nvSpPr>
        <p:spPr>
          <a:xfrm>
            <a:off x="634276" y="11970087"/>
            <a:ext cx="17240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980</a:t>
            </a:r>
          </a:p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20080" y="11970087"/>
            <a:ext cx="432048" cy="767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S</a:t>
            </a:r>
          </a:p>
        </p:txBody>
      </p:sp>
      <p:graphicFrame>
        <p:nvGraphicFramePr>
          <p:cNvPr id="67" name="Objek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91616"/>
              </p:ext>
            </p:extLst>
          </p:nvPr>
        </p:nvGraphicFramePr>
        <p:xfrm>
          <a:off x="650875" y="3325813"/>
          <a:ext cx="1782763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1" name="Worksheet" r:id="rId87" imgW="1783293" imgH="845986" progId="Excel.Sheet.8">
                  <p:embed/>
                </p:oleObj>
              </mc:Choice>
              <mc:Fallback>
                <p:oleObj name="Worksheet" r:id="rId87" imgW="1783293" imgH="845986" progId="Excel.Sheet.8">
                  <p:embed/>
                  <p:pic>
                    <p:nvPicPr>
                      <p:cNvPr id="0" name="Picture 6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" y="3325813"/>
                        <a:ext cx="1782763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k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665449"/>
              </p:ext>
            </p:extLst>
          </p:nvPr>
        </p:nvGraphicFramePr>
        <p:xfrm>
          <a:off x="643114" y="712972"/>
          <a:ext cx="1724025" cy="812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2" name="Worksheet" r:id="rId89" imgW="1723977" imgH="876308" progId="Excel.Sheet.8">
                  <p:embed/>
                </p:oleObj>
              </mc:Choice>
              <mc:Fallback>
                <p:oleObj name="Worksheet" r:id="rId89" imgW="1723977" imgH="876308" progId="Excel.Sheet.8">
                  <p:embed/>
                  <p:pic>
                    <p:nvPicPr>
                      <p:cNvPr id="0" name="Picture 6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114" y="712972"/>
                        <a:ext cx="1724025" cy="8126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k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783449"/>
              </p:ext>
            </p:extLst>
          </p:nvPr>
        </p:nvGraphicFramePr>
        <p:xfrm>
          <a:off x="6037891" y="4186238"/>
          <a:ext cx="178276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3" name="Worksheet" r:id="rId91" imgW="1783293" imgH="845986" progId="Excel.Sheet.8">
                  <p:embed/>
                </p:oleObj>
              </mc:Choice>
              <mc:Fallback>
                <p:oleObj name="Worksheet" r:id="rId91" imgW="1783293" imgH="845986" progId="Excel.Sheet.8">
                  <p:embed/>
                  <p:pic>
                    <p:nvPicPr>
                      <p:cNvPr id="0" name="Picture 6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7891" y="4186238"/>
                        <a:ext cx="1782763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kt 70">
            <a:extLst>
              <a:ext uri="{FF2B5EF4-FFF2-40B4-BE49-F238E27FC236}">
                <a16:creationId xmlns:a16="http://schemas.microsoft.com/office/drawing/2014/main" id="{5D631933-4DCB-429C-B2CD-8D93439EAB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122113"/>
              </p:ext>
            </p:extLst>
          </p:nvPr>
        </p:nvGraphicFramePr>
        <p:xfrm>
          <a:off x="6007159" y="7668625"/>
          <a:ext cx="1710953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4" name="Worksheet" r:id="rId93" imgW="1790523" imgH="769659" progId="Excel.Sheet.8">
                  <p:embed/>
                </p:oleObj>
              </mc:Choice>
              <mc:Fallback>
                <p:oleObj name="Worksheet" r:id="rId93" imgW="1790523" imgH="769659" progId="Excel.Sheet.8">
                  <p:embed/>
                  <p:pic>
                    <p:nvPicPr>
                      <p:cNvPr id="39" name="Objek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59" y="7668625"/>
                        <a:ext cx="1710953" cy="769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kt 71">
            <a:extLst>
              <a:ext uri="{FF2B5EF4-FFF2-40B4-BE49-F238E27FC236}">
                <a16:creationId xmlns:a16="http://schemas.microsoft.com/office/drawing/2014/main" id="{C00A662C-2F12-4C2C-BDFC-0DB0B13E76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034204"/>
              </p:ext>
            </p:extLst>
          </p:nvPr>
        </p:nvGraphicFramePr>
        <p:xfrm>
          <a:off x="7810500" y="5902961"/>
          <a:ext cx="179070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5" name="Worksheet" r:id="rId95" imgW="1790523" imgH="769659" progId="Excel.Sheet.8">
                  <p:embed/>
                </p:oleObj>
              </mc:Choice>
              <mc:Fallback>
                <p:oleObj name="Worksheet" r:id="rId95" imgW="1790523" imgH="769659" progId="Excel.Sheet.8">
                  <p:embed/>
                  <p:pic>
                    <p:nvPicPr>
                      <p:cNvPr id="42" name="Objek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0" y="5902961"/>
                        <a:ext cx="1790700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7384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feld 65"/>
          <p:cNvSpPr txBox="1"/>
          <p:nvPr/>
        </p:nvSpPr>
        <p:spPr>
          <a:xfrm>
            <a:off x="634276" y="11970087"/>
            <a:ext cx="17240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Summe</a:t>
            </a:r>
          </a:p>
        </p:txBody>
      </p:sp>
      <p:sp>
        <p:nvSpPr>
          <p:cNvPr id="5" name="Rechteck 4"/>
          <p:cNvSpPr/>
          <p:nvPr/>
        </p:nvSpPr>
        <p:spPr>
          <a:xfrm>
            <a:off x="120080" y="11970087"/>
            <a:ext cx="432048" cy="767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1" name="Textfeld 70"/>
          <p:cNvSpPr txBox="1"/>
          <p:nvPr/>
        </p:nvSpPr>
        <p:spPr>
          <a:xfrm>
            <a:off x="2440449" y="11970087"/>
            <a:ext cx="17240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Summe</a:t>
            </a:r>
          </a:p>
        </p:txBody>
      </p:sp>
      <p:sp>
        <p:nvSpPr>
          <p:cNvPr id="72" name="Textfeld 71"/>
          <p:cNvSpPr txBox="1"/>
          <p:nvPr/>
        </p:nvSpPr>
        <p:spPr>
          <a:xfrm>
            <a:off x="4232413" y="11970087"/>
            <a:ext cx="17240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Summe</a:t>
            </a:r>
          </a:p>
        </p:txBody>
      </p:sp>
      <p:sp>
        <p:nvSpPr>
          <p:cNvPr id="73" name="Textfeld 72"/>
          <p:cNvSpPr txBox="1"/>
          <p:nvPr/>
        </p:nvSpPr>
        <p:spPr>
          <a:xfrm>
            <a:off x="6051326" y="11970087"/>
            <a:ext cx="17240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Summe</a:t>
            </a:r>
          </a:p>
        </p:txBody>
      </p:sp>
      <p:sp>
        <p:nvSpPr>
          <p:cNvPr id="74" name="Textfeld 73"/>
          <p:cNvSpPr txBox="1"/>
          <p:nvPr/>
        </p:nvSpPr>
        <p:spPr>
          <a:xfrm>
            <a:off x="7877175" y="11970087"/>
            <a:ext cx="17240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Summe</a:t>
            </a:r>
          </a:p>
        </p:txBody>
      </p:sp>
    </p:spTree>
    <p:extLst>
      <p:ext uri="{BB962C8B-B14F-4D97-AF65-F5344CB8AC3E}">
        <p14:creationId xmlns:p14="http://schemas.microsoft.com/office/powerpoint/2010/main" val="298700423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A3-Papier (297 x 420 mm)</PresentationFormat>
  <Paragraphs>14</Paragraphs>
  <Slides>2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Larissa</vt:lpstr>
      <vt:lpstr>Worksheet</vt:lpstr>
      <vt:lpstr>Microsoft Excel 97-2003-Arbeitsblatt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Zugeinteilung Gaufest</dc:title>
  <dc:creator>Alexander Mayr</dc:creator>
  <cp:keywords>Gaufest</cp:keywords>
  <cp:lastModifiedBy>Michael Brandstetter</cp:lastModifiedBy>
  <cp:revision>93</cp:revision>
  <cp:lastPrinted>2017-06-11T14:51:12Z</cp:lastPrinted>
  <dcterms:created xsi:type="dcterms:W3CDTF">2017-04-25T10:12:36Z</dcterms:created>
  <dcterms:modified xsi:type="dcterms:W3CDTF">2019-07-10T11:35:23Z</dcterms:modified>
  <cp:category>Gaufest</cp:category>
</cp:coreProperties>
</file>